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76" r:id="rId6"/>
    <p:sldId id="266" r:id="rId7"/>
    <p:sldId id="275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90000"/>
    <a:srgbClr val="800000"/>
    <a:srgbClr val="00B7EF"/>
    <a:srgbClr val="E6DC04"/>
    <a:srgbClr val="FFF200"/>
    <a:srgbClr val="007F32"/>
    <a:srgbClr val="000066"/>
    <a:srgbClr val="8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28/09/2020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8BD6C52-2472-4E92-81A4-73A81D48B2AF}"/>
              </a:ext>
            </a:extLst>
          </p:cNvPr>
          <p:cNvGrpSpPr/>
          <p:nvPr/>
        </p:nvGrpSpPr>
        <p:grpSpPr>
          <a:xfrm>
            <a:off x="299102" y="3637374"/>
            <a:ext cx="3600000" cy="2969117"/>
            <a:chOff x="4296000" y="1719883"/>
            <a:chExt cx="3600000" cy="2969117"/>
          </a:xfrm>
        </p:grpSpPr>
        <p:sp>
          <p:nvSpPr>
            <p:cNvPr id="20" name="Rectángulo: esquinas superiores redondeadas 19">
              <a:extLst>
                <a:ext uri="{FF2B5EF4-FFF2-40B4-BE49-F238E27FC236}">
                  <a16:creationId xmlns:a16="http://schemas.microsoft.com/office/drawing/2014/main" id="{DF9DF688-4353-4D7A-A22E-14E9DDC317E6}"/>
                </a:ext>
              </a:extLst>
            </p:cNvPr>
            <p:cNvSpPr/>
            <p:nvPr/>
          </p:nvSpPr>
          <p:spPr>
            <a:xfrm flipV="1">
              <a:off x="4296000" y="2169000"/>
              <a:ext cx="3600000" cy="2520000"/>
            </a:xfrm>
            <a:prstGeom prst="round2SameRect">
              <a:avLst>
                <a:gd name="adj1" fmla="val 804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: esquinas superiores redondeadas 20">
              <a:extLst>
                <a:ext uri="{FF2B5EF4-FFF2-40B4-BE49-F238E27FC236}">
                  <a16:creationId xmlns:a16="http://schemas.microsoft.com/office/drawing/2014/main" id="{0EA4CE3B-2500-4037-9893-D4201A396C7C}"/>
                </a:ext>
              </a:extLst>
            </p:cNvPr>
            <p:cNvSpPr/>
            <p:nvPr/>
          </p:nvSpPr>
          <p:spPr>
            <a:xfrm>
              <a:off x="4296000" y="1899883"/>
              <a:ext cx="3600000" cy="1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EA6C84F4-2A94-49AA-8829-C8C377431229}"/>
                </a:ext>
              </a:extLst>
            </p:cNvPr>
            <p:cNvSpPr/>
            <p:nvPr/>
          </p:nvSpPr>
          <p:spPr>
            <a:xfrm>
              <a:off x="4467448" y="1719883"/>
              <a:ext cx="1440000" cy="360000"/>
            </a:xfrm>
            <a:prstGeom prst="trapezoid">
              <a:avLst>
                <a:gd name="adj" fmla="val 770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5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CARR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C7FEAC8-0DF0-475B-A6FE-068EED61307F}"/>
                </a:ext>
              </a:extLst>
            </p:cNvPr>
            <p:cNvSpPr txBox="1"/>
            <p:nvPr/>
          </p:nvSpPr>
          <p:spPr>
            <a:xfrm>
              <a:off x="4783394" y="2736502"/>
              <a:ext cx="26252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Logo de la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carrera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seleccionada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CorelDRAW" r:id="rId3" imgW="4653658" imgH="4665714" progId="CorelDraw.Graphic.18">
                  <p:embed/>
                </p:oleObj>
              </mc:Choice>
              <mc:Fallback>
                <p:oleObj name="CorelDRAW" r:id="rId3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326928D-79BC-4573-9F5C-14EE094E5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85" y="765654"/>
            <a:ext cx="3205512" cy="2340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9967649-48E6-4C35-8FBF-E00D8929F0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4" t="4918" r="4089" b="5345"/>
          <a:stretch/>
        </p:blipFill>
        <p:spPr>
          <a:xfrm>
            <a:off x="804769" y="4206275"/>
            <a:ext cx="2529841" cy="233518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1E485E75-6AC1-4304-B0D1-F3F5897A50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5" y="4201461"/>
            <a:ext cx="2230696" cy="2340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F0C2BB6-44AC-432F-BDAC-8ABF1B303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" y="765654"/>
            <a:ext cx="23283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264775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264775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36223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40F786-EB20-4E12-985E-911F55D39840}"/>
              </a:ext>
            </a:extLst>
          </p:cNvPr>
          <p:cNvSpPr txBox="1"/>
          <p:nvPr/>
        </p:nvSpPr>
        <p:spPr>
          <a:xfrm>
            <a:off x="523327" y="1086192"/>
            <a:ext cx="30828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5000" dirty="0">
                <a:latin typeface="Britannic Bold" panose="020B0903060703020204" pitchFamily="34" charset="0"/>
              </a:rPr>
              <a:t>Ingeniería</a:t>
            </a:r>
          </a:p>
          <a:p>
            <a:pPr algn="ctr"/>
            <a:r>
              <a:rPr lang="es-MX" sz="5000" dirty="0">
                <a:latin typeface="Britannic Bold" panose="020B0903060703020204" pitchFamily="34" charset="0"/>
              </a:rPr>
              <a:t>Forestal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541DF0-2093-4E1F-A94C-16DEDD5B8846}"/>
              </a:ext>
            </a:extLst>
          </p:cNvPr>
          <p:cNvSpPr txBox="1"/>
          <p:nvPr/>
        </p:nvSpPr>
        <p:spPr>
          <a:xfrm>
            <a:off x="4494440" y="1234604"/>
            <a:ext cx="3203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latin typeface="Britannic Bold" panose="020B0903060703020204" pitchFamily="34" charset="0"/>
              </a:rPr>
              <a:t>Ingeniería en</a:t>
            </a:r>
          </a:p>
          <a:p>
            <a:pPr algn="ctr"/>
            <a:r>
              <a:rPr lang="es-MX" sz="4000" dirty="0">
                <a:latin typeface="Britannic Bold" panose="020B0903060703020204" pitchFamily="34" charset="0"/>
              </a:rPr>
              <a:t>Agronomía</a:t>
            </a:r>
          </a:p>
        </p:txBody>
      </p:sp>
    </p:spTree>
    <p:extLst>
      <p:ext uri="{BB962C8B-B14F-4D97-AF65-F5344CB8AC3E}">
        <p14:creationId xmlns:p14="http://schemas.microsoft.com/office/powerpoint/2010/main" val="184007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2468</TotalTime>
  <Words>97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7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99</cp:revision>
  <dcterms:created xsi:type="dcterms:W3CDTF">2019-11-16T04:05:50Z</dcterms:created>
  <dcterms:modified xsi:type="dcterms:W3CDTF">2020-09-28T05:54:01Z</dcterms:modified>
</cp:coreProperties>
</file>